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Liberecký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Libere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38720" y="6800"/>
                </a:moveTo>
                <a:lnTo>
                  <a:pt x="39000" y="6880"/>
                </a:lnTo>
                <a:lnTo>
                  <a:pt x="39190" y="6990"/>
                </a:lnTo>
                <a:lnTo>
                  <a:pt x="39710" y="7380"/>
                </a:lnTo>
                <a:lnTo>
                  <a:pt x="40210" y="7490"/>
                </a:lnTo>
                <a:lnTo>
                  <a:pt x="40500" y="7500"/>
                </a:lnTo>
                <a:lnTo>
                  <a:pt x="40720" y="7450"/>
                </a:lnTo>
                <a:lnTo>
                  <a:pt x="40850" y="7290"/>
                </a:lnTo>
                <a:lnTo>
                  <a:pt x="40890" y="7220"/>
                </a:lnTo>
                <a:lnTo>
                  <a:pt x="40980" y="7050"/>
                </a:lnTo>
                <a:lnTo>
                  <a:pt x="41190" y="6470"/>
                </a:lnTo>
                <a:lnTo>
                  <a:pt x="41310" y="6480"/>
                </a:lnTo>
                <a:lnTo>
                  <a:pt x="41480" y="6480"/>
                </a:lnTo>
                <a:lnTo>
                  <a:pt x="41970" y="6350"/>
                </a:lnTo>
                <a:lnTo>
                  <a:pt x="43500" y="6460"/>
                </a:lnTo>
                <a:lnTo>
                  <a:pt x="43530" y="6280"/>
                </a:lnTo>
                <a:lnTo>
                  <a:pt x="43530" y="6190"/>
                </a:lnTo>
                <a:lnTo>
                  <a:pt x="43560" y="6180"/>
                </a:lnTo>
                <a:lnTo>
                  <a:pt x="43640" y="6180"/>
                </a:lnTo>
                <a:lnTo>
                  <a:pt x="43660" y="6180"/>
                </a:lnTo>
                <a:lnTo>
                  <a:pt x="43750" y="6170"/>
                </a:lnTo>
                <a:lnTo>
                  <a:pt x="43750" y="6070"/>
                </a:lnTo>
                <a:lnTo>
                  <a:pt x="43740" y="5980"/>
                </a:lnTo>
                <a:lnTo>
                  <a:pt x="43730" y="5880"/>
                </a:lnTo>
                <a:lnTo>
                  <a:pt x="43720" y="5780"/>
                </a:lnTo>
                <a:lnTo>
                  <a:pt x="43720" y="5690"/>
                </a:lnTo>
                <a:lnTo>
                  <a:pt x="43710" y="5590"/>
                </a:lnTo>
                <a:lnTo>
                  <a:pt x="43700" y="5500"/>
                </a:lnTo>
                <a:lnTo>
                  <a:pt x="43790" y="5490"/>
                </a:lnTo>
                <a:lnTo>
                  <a:pt x="43800" y="5490"/>
                </a:lnTo>
                <a:lnTo>
                  <a:pt x="43790" y="5390"/>
                </a:lnTo>
                <a:lnTo>
                  <a:pt x="43790" y="5380"/>
                </a:lnTo>
                <a:lnTo>
                  <a:pt x="43790" y="5300"/>
                </a:lnTo>
                <a:lnTo>
                  <a:pt x="43690" y="5300"/>
                </a:lnTo>
                <a:lnTo>
                  <a:pt x="43680" y="5210"/>
                </a:lnTo>
                <a:lnTo>
                  <a:pt x="43630" y="5210"/>
                </a:lnTo>
                <a:lnTo>
                  <a:pt x="43590" y="5220"/>
                </a:lnTo>
                <a:lnTo>
                  <a:pt x="43580" y="5150"/>
                </a:lnTo>
                <a:lnTo>
                  <a:pt x="43670" y="5050"/>
                </a:lnTo>
                <a:lnTo>
                  <a:pt x="43720" y="4940"/>
                </a:lnTo>
                <a:lnTo>
                  <a:pt x="43720" y="4920"/>
                </a:lnTo>
                <a:lnTo>
                  <a:pt x="43760" y="4910"/>
                </a:lnTo>
                <a:lnTo>
                  <a:pt x="43750" y="4840"/>
                </a:lnTo>
                <a:lnTo>
                  <a:pt x="43750" y="4820"/>
                </a:lnTo>
                <a:lnTo>
                  <a:pt x="43780" y="4820"/>
                </a:lnTo>
                <a:lnTo>
                  <a:pt x="43850" y="4810"/>
                </a:lnTo>
                <a:lnTo>
                  <a:pt x="43840" y="4710"/>
                </a:lnTo>
                <a:lnTo>
                  <a:pt x="43940" y="4710"/>
                </a:lnTo>
                <a:lnTo>
                  <a:pt x="43930" y="4610"/>
                </a:lnTo>
                <a:lnTo>
                  <a:pt x="43920" y="4520"/>
                </a:lnTo>
                <a:lnTo>
                  <a:pt x="43920" y="4440"/>
                </a:lnTo>
                <a:lnTo>
                  <a:pt x="43920" y="4420"/>
                </a:lnTo>
                <a:lnTo>
                  <a:pt x="43910" y="4320"/>
                </a:lnTo>
                <a:lnTo>
                  <a:pt x="43900" y="4230"/>
                </a:lnTo>
                <a:lnTo>
                  <a:pt x="43900" y="4130"/>
                </a:lnTo>
                <a:lnTo>
                  <a:pt x="43970" y="4130"/>
                </a:lnTo>
                <a:lnTo>
                  <a:pt x="43990" y="4120"/>
                </a:lnTo>
                <a:lnTo>
                  <a:pt x="43990" y="4070"/>
                </a:lnTo>
                <a:lnTo>
                  <a:pt x="43990" y="4030"/>
                </a:lnTo>
                <a:lnTo>
                  <a:pt x="43980" y="3930"/>
                </a:lnTo>
                <a:lnTo>
                  <a:pt x="43930" y="3940"/>
                </a:lnTo>
                <a:lnTo>
                  <a:pt x="43880" y="3940"/>
                </a:lnTo>
                <a:lnTo>
                  <a:pt x="43880" y="3840"/>
                </a:lnTo>
                <a:lnTo>
                  <a:pt x="43870" y="3790"/>
                </a:lnTo>
                <a:lnTo>
                  <a:pt x="43870" y="3750"/>
                </a:lnTo>
                <a:lnTo>
                  <a:pt x="43870" y="3720"/>
                </a:lnTo>
                <a:lnTo>
                  <a:pt x="43860" y="3650"/>
                </a:lnTo>
                <a:lnTo>
                  <a:pt x="43840" y="3650"/>
                </a:lnTo>
                <a:lnTo>
                  <a:pt x="43770" y="3660"/>
                </a:lnTo>
                <a:lnTo>
                  <a:pt x="43670" y="3660"/>
                </a:lnTo>
                <a:lnTo>
                  <a:pt x="43580" y="3670"/>
                </a:lnTo>
                <a:lnTo>
                  <a:pt x="43580" y="3690"/>
                </a:lnTo>
                <a:lnTo>
                  <a:pt x="43580" y="3770"/>
                </a:lnTo>
                <a:lnTo>
                  <a:pt x="43490" y="3770"/>
                </a:lnTo>
                <a:lnTo>
                  <a:pt x="43480" y="3680"/>
                </a:lnTo>
                <a:lnTo>
                  <a:pt x="43470" y="3680"/>
                </a:lnTo>
                <a:lnTo>
                  <a:pt x="43390" y="3690"/>
                </a:lnTo>
                <a:lnTo>
                  <a:pt x="43380" y="3640"/>
                </a:lnTo>
                <a:lnTo>
                  <a:pt x="43380" y="3590"/>
                </a:lnTo>
                <a:lnTo>
                  <a:pt x="43370" y="3490"/>
                </a:lnTo>
                <a:lnTo>
                  <a:pt x="43470" y="3490"/>
                </a:lnTo>
                <a:lnTo>
                  <a:pt x="43460" y="3430"/>
                </a:lnTo>
                <a:lnTo>
                  <a:pt x="43500" y="3420"/>
                </a:lnTo>
                <a:lnTo>
                  <a:pt x="43700" y="3280"/>
                </a:lnTo>
                <a:lnTo>
                  <a:pt x="43760" y="3180"/>
                </a:lnTo>
                <a:lnTo>
                  <a:pt x="43760" y="3170"/>
                </a:lnTo>
                <a:lnTo>
                  <a:pt x="43830" y="3170"/>
                </a:lnTo>
                <a:lnTo>
                  <a:pt x="43820" y="3070"/>
                </a:lnTo>
                <a:lnTo>
                  <a:pt x="43870" y="3070"/>
                </a:lnTo>
                <a:lnTo>
                  <a:pt x="44060" y="3240"/>
                </a:lnTo>
                <a:lnTo>
                  <a:pt x="44740" y="3390"/>
                </a:lnTo>
                <a:lnTo>
                  <a:pt x="44850" y="3600"/>
                </a:lnTo>
                <a:lnTo>
                  <a:pt x="45010" y="3760"/>
                </a:lnTo>
                <a:lnTo>
                  <a:pt x="45200" y="3850"/>
                </a:lnTo>
                <a:lnTo>
                  <a:pt x="45350" y="3820"/>
                </a:lnTo>
                <a:lnTo>
                  <a:pt x="45400" y="3610"/>
                </a:lnTo>
                <a:lnTo>
                  <a:pt x="45400" y="3600"/>
                </a:lnTo>
                <a:lnTo>
                  <a:pt x="45400" y="3630"/>
                </a:lnTo>
                <a:lnTo>
                  <a:pt x="45500" y="3630"/>
                </a:lnTo>
                <a:lnTo>
                  <a:pt x="45590" y="3620"/>
                </a:lnTo>
                <a:lnTo>
                  <a:pt x="45690" y="3610"/>
                </a:lnTo>
                <a:lnTo>
                  <a:pt x="45680" y="3520"/>
                </a:lnTo>
                <a:lnTo>
                  <a:pt x="45590" y="3520"/>
                </a:lnTo>
                <a:lnTo>
                  <a:pt x="45580" y="3430"/>
                </a:lnTo>
                <a:lnTo>
                  <a:pt x="45580" y="3400"/>
                </a:lnTo>
                <a:lnTo>
                  <a:pt x="45570" y="3330"/>
                </a:lnTo>
                <a:lnTo>
                  <a:pt x="45570" y="3290"/>
                </a:lnTo>
                <a:lnTo>
                  <a:pt x="45650" y="3230"/>
                </a:lnTo>
                <a:lnTo>
                  <a:pt x="45660" y="3220"/>
                </a:lnTo>
                <a:lnTo>
                  <a:pt x="45690" y="3200"/>
                </a:lnTo>
                <a:lnTo>
                  <a:pt x="45850" y="3280"/>
                </a:lnTo>
                <a:lnTo>
                  <a:pt x="45910" y="3610"/>
                </a:lnTo>
                <a:lnTo>
                  <a:pt x="46040" y="3920"/>
                </a:lnTo>
                <a:lnTo>
                  <a:pt x="46810" y="3930"/>
                </a:lnTo>
                <a:lnTo>
                  <a:pt x="47170" y="4110"/>
                </a:lnTo>
                <a:lnTo>
                  <a:pt x="47380" y="4460"/>
                </a:lnTo>
                <a:lnTo>
                  <a:pt x="47370" y="4670"/>
                </a:lnTo>
                <a:lnTo>
                  <a:pt x="47250" y="4890"/>
                </a:lnTo>
                <a:lnTo>
                  <a:pt x="47160" y="5290"/>
                </a:lnTo>
                <a:lnTo>
                  <a:pt x="47200" y="5590"/>
                </a:lnTo>
                <a:lnTo>
                  <a:pt x="47320" y="5970"/>
                </a:lnTo>
                <a:lnTo>
                  <a:pt x="47480" y="6320"/>
                </a:lnTo>
                <a:lnTo>
                  <a:pt x="47620" y="6550"/>
                </a:lnTo>
                <a:lnTo>
                  <a:pt x="47890" y="6770"/>
                </a:lnTo>
                <a:lnTo>
                  <a:pt x="48140" y="6880"/>
                </a:lnTo>
                <a:lnTo>
                  <a:pt x="48340" y="7050"/>
                </a:lnTo>
                <a:lnTo>
                  <a:pt x="48500" y="7450"/>
                </a:lnTo>
                <a:lnTo>
                  <a:pt x="48510" y="7650"/>
                </a:lnTo>
                <a:lnTo>
                  <a:pt x="48470" y="7870"/>
                </a:lnTo>
                <a:lnTo>
                  <a:pt x="48460" y="8070"/>
                </a:lnTo>
                <a:lnTo>
                  <a:pt x="48540" y="8240"/>
                </a:lnTo>
                <a:lnTo>
                  <a:pt x="48710" y="8300"/>
                </a:lnTo>
                <a:lnTo>
                  <a:pt x="48740" y="8310"/>
                </a:lnTo>
                <a:lnTo>
                  <a:pt x="48870" y="8170"/>
                </a:lnTo>
                <a:lnTo>
                  <a:pt x="48870" y="8210"/>
                </a:lnTo>
                <a:lnTo>
                  <a:pt x="48930" y="8210"/>
                </a:lnTo>
                <a:lnTo>
                  <a:pt x="48960" y="8200"/>
                </a:lnTo>
                <a:lnTo>
                  <a:pt x="49000" y="8200"/>
                </a:lnTo>
                <a:lnTo>
                  <a:pt x="49060" y="8200"/>
                </a:lnTo>
                <a:lnTo>
                  <a:pt x="49150" y="8190"/>
                </a:lnTo>
                <a:lnTo>
                  <a:pt x="49150" y="8090"/>
                </a:lnTo>
                <a:lnTo>
                  <a:pt x="49150" y="8080"/>
                </a:lnTo>
                <a:lnTo>
                  <a:pt x="49140" y="8000"/>
                </a:lnTo>
                <a:lnTo>
                  <a:pt x="49200" y="7990"/>
                </a:lnTo>
                <a:lnTo>
                  <a:pt x="49240" y="7990"/>
                </a:lnTo>
                <a:lnTo>
                  <a:pt x="49330" y="7990"/>
                </a:lnTo>
                <a:lnTo>
                  <a:pt x="49330" y="7890"/>
                </a:lnTo>
                <a:lnTo>
                  <a:pt x="49320" y="7800"/>
                </a:lnTo>
                <a:lnTo>
                  <a:pt x="49320" y="7790"/>
                </a:lnTo>
                <a:lnTo>
                  <a:pt x="49420" y="7790"/>
                </a:lnTo>
                <a:lnTo>
                  <a:pt x="49410" y="7740"/>
                </a:lnTo>
                <a:lnTo>
                  <a:pt x="49700" y="7720"/>
                </a:lnTo>
                <a:lnTo>
                  <a:pt x="50190" y="7890"/>
                </a:lnTo>
                <a:lnTo>
                  <a:pt x="50280" y="7920"/>
                </a:lnTo>
                <a:lnTo>
                  <a:pt x="50360" y="7950"/>
                </a:lnTo>
                <a:lnTo>
                  <a:pt x="50370" y="7950"/>
                </a:lnTo>
                <a:lnTo>
                  <a:pt x="50400" y="8020"/>
                </a:lnTo>
                <a:lnTo>
                  <a:pt x="50440" y="8190"/>
                </a:lnTo>
                <a:lnTo>
                  <a:pt x="50510" y="8300"/>
                </a:lnTo>
                <a:lnTo>
                  <a:pt x="50560" y="8420"/>
                </a:lnTo>
                <a:lnTo>
                  <a:pt x="50580" y="8460"/>
                </a:lnTo>
                <a:lnTo>
                  <a:pt x="50640" y="8530"/>
                </a:lnTo>
                <a:lnTo>
                  <a:pt x="50780" y="8780"/>
                </a:lnTo>
                <a:lnTo>
                  <a:pt x="50870" y="8880"/>
                </a:lnTo>
                <a:lnTo>
                  <a:pt x="50950" y="9020"/>
                </a:lnTo>
                <a:lnTo>
                  <a:pt x="50970" y="9070"/>
                </a:lnTo>
                <a:lnTo>
                  <a:pt x="50980" y="9100"/>
                </a:lnTo>
                <a:lnTo>
                  <a:pt x="50990" y="9200"/>
                </a:lnTo>
                <a:lnTo>
                  <a:pt x="50990" y="9300"/>
                </a:lnTo>
                <a:lnTo>
                  <a:pt x="50970" y="9350"/>
                </a:lnTo>
                <a:lnTo>
                  <a:pt x="50960" y="9380"/>
                </a:lnTo>
                <a:lnTo>
                  <a:pt x="50920" y="9450"/>
                </a:lnTo>
                <a:lnTo>
                  <a:pt x="50900" y="9500"/>
                </a:lnTo>
                <a:lnTo>
                  <a:pt x="50880" y="9590"/>
                </a:lnTo>
                <a:lnTo>
                  <a:pt x="50880" y="9760"/>
                </a:lnTo>
                <a:lnTo>
                  <a:pt x="50880" y="9860"/>
                </a:lnTo>
                <a:lnTo>
                  <a:pt x="50890" y="9960"/>
                </a:lnTo>
                <a:lnTo>
                  <a:pt x="50930" y="10090"/>
                </a:lnTo>
                <a:lnTo>
                  <a:pt x="50950" y="10250"/>
                </a:lnTo>
                <a:lnTo>
                  <a:pt x="50980" y="10390"/>
                </a:lnTo>
                <a:lnTo>
                  <a:pt x="51010" y="10700"/>
                </a:lnTo>
                <a:lnTo>
                  <a:pt x="51030" y="10780"/>
                </a:lnTo>
                <a:lnTo>
                  <a:pt x="51090" y="10870"/>
                </a:lnTo>
                <a:lnTo>
                  <a:pt x="51120" y="10970"/>
                </a:lnTo>
                <a:lnTo>
                  <a:pt x="51120" y="11020"/>
                </a:lnTo>
                <a:lnTo>
                  <a:pt x="51120" y="11120"/>
                </a:lnTo>
                <a:lnTo>
                  <a:pt x="51110" y="11220"/>
                </a:lnTo>
                <a:lnTo>
                  <a:pt x="51120" y="11280"/>
                </a:lnTo>
                <a:lnTo>
                  <a:pt x="51130" y="11340"/>
                </a:lnTo>
                <a:lnTo>
                  <a:pt x="51160" y="11380"/>
                </a:lnTo>
                <a:lnTo>
                  <a:pt x="51240" y="11470"/>
                </a:lnTo>
                <a:lnTo>
                  <a:pt x="51320" y="11540"/>
                </a:lnTo>
                <a:lnTo>
                  <a:pt x="51410" y="11640"/>
                </a:lnTo>
                <a:lnTo>
                  <a:pt x="51430" y="11680"/>
                </a:lnTo>
                <a:lnTo>
                  <a:pt x="51440" y="11710"/>
                </a:lnTo>
                <a:lnTo>
                  <a:pt x="51450" y="11740"/>
                </a:lnTo>
                <a:lnTo>
                  <a:pt x="51440" y="11800"/>
                </a:lnTo>
                <a:lnTo>
                  <a:pt x="51430" y="11860"/>
                </a:lnTo>
                <a:lnTo>
                  <a:pt x="51420" y="11880"/>
                </a:lnTo>
                <a:lnTo>
                  <a:pt x="51380" y="11930"/>
                </a:lnTo>
                <a:lnTo>
                  <a:pt x="51270" y="12080"/>
                </a:lnTo>
                <a:lnTo>
                  <a:pt x="51200" y="12180"/>
                </a:lnTo>
                <a:lnTo>
                  <a:pt x="51150" y="12230"/>
                </a:lnTo>
                <a:lnTo>
                  <a:pt x="51130" y="12270"/>
                </a:lnTo>
                <a:lnTo>
                  <a:pt x="51120" y="12300"/>
                </a:lnTo>
                <a:lnTo>
                  <a:pt x="51110" y="12360"/>
                </a:lnTo>
                <a:lnTo>
                  <a:pt x="51120" y="12450"/>
                </a:lnTo>
                <a:lnTo>
                  <a:pt x="51140" y="12500"/>
                </a:lnTo>
                <a:lnTo>
                  <a:pt x="51150" y="12520"/>
                </a:lnTo>
                <a:lnTo>
                  <a:pt x="51190" y="12550"/>
                </a:lnTo>
                <a:lnTo>
                  <a:pt x="51280" y="12590"/>
                </a:lnTo>
                <a:lnTo>
                  <a:pt x="51310" y="12630"/>
                </a:lnTo>
                <a:lnTo>
                  <a:pt x="51330" y="12670"/>
                </a:lnTo>
                <a:lnTo>
                  <a:pt x="51370" y="12780"/>
                </a:lnTo>
                <a:lnTo>
                  <a:pt x="51400" y="12830"/>
                </a:lnTo>
                <a:lnTo>
                  <a:pt x="51530" y="13010"/>
                </a:lnTo>
                <a:lnTo>
                  <a:pt x="51600" y="13110"/>
                </a:lnTo>
                <a:lnTo>
                  <a:pt x="51650" y="13180"/>
                </a:lnTo>
                <a:lnTo>
                  <a:pt x="51680" y="13220"/>
                </a:lnTo>
                <a:lnTo>
                  <a:pt x="51710" y="13320"/>
                </a:lnTo>
                <a:lnTo>
                  <a:pt x="51790" y="13420"/>
                </a:lnTo>
                <a:lnTo>
                  <a:pt x="51800" y="13460"/>
                </a:lnTo>
                <a:lnTo>
                  <a:pt x="51820" y="13520"/>
                </a:lnTo>
                <a:lnTo>
                  <a:pt x="51820" y="13550"/>
                </a:lnTo>
                <a:lnTo>
                  <a:pt x="51820" y="13590"/>
                </a:lnTo>
                <a:lnTo>
                  <a:pt x="51790" y="13650"/>
                </a:lnTo>
                <a:lnTo>
                  <a:pt x="51770" y="13690"/>
                </a:lnTo>
                <a:lnTo>
                  <a:pt x="51720" y="13720"/>
                </a:lnTo>
                <a:lnTo>
                  <a:pt x="51510" y="13770"/>
                </a:lnTo>
                <a:lnTo>
                  <a:pt x="51460" y="13780"/>
                </a:lnTo>
                <a:lnTo>
                  <a:pt x="51330" y="13780"/>
                </a:lnTo>
                <a:lnTo>
                  <a:pt x="51130" y="13760"/>
                </a:lnTo>
                <a:lnTo>
                  <a:pt x="51060" y="13810"/>
                </a:lnTo>
                <a:lnTo>
                  <a:pt x="50920" y="13880"/>
                </a:lnTo>
                <a:lnTo>
                  <a:pt x="50860" y="13930"/>
                </a:lnTo>
                <a:lnTo>
                  <a:pt x="50800" y="13950"/>
                </a:lnTo>
                <a:lnTo>
                  <a:pt x="50710" y="13960"/>
                </a:lnTo>
                <a:lnTo>
                  <a:pt x="50610" y="13970"/>
                </a:lnTo>
                <a:lnTo>
                  <a:pt x="50520" y="13970"/>
                </a:lnTo>
                <a:lnTo>
                  <a:pt x="50430" y="13950"/>
                </a:lnTo>
                <a:lnTo>
                  <a:pt x="50380" y="13930"/>
                </a:lnTo>
                <a:lnTo>
                  <a:pt x="50360" y="13920"/>
                </a:lnTo>
                <a:lnTo>
                  <a:pt x="50340" y="13890"/>
                </a:lnTo>
                <a:lnTo>
                  <a:pt x="50320" y="13840"/>
                </a:lnTo>
                <a:lnTo>
                  <a:pt x="50290" y="13670"/>
                </a:lnTo>
                <a:lnTo>
                  <a:pt x="50270" y="13630"/>
                </a:lnTo>
                <a:lnTo>
                  <a:pt x="50240" y="13570"/>
                </a:lnTo>
                <a:lnTo>
                  <a:pt x="50200" y="13460"/>
                </a:lnTo>
                <a:lnTo>
                  <a:pt x="50170" y="13410"/>
                </a:lnTo>
                <a:lnTo>
                  <a:pt x="50150" y="13400"/>
                </a:lnTo>
                <a:lnTo>
                  <a:pt x="50110" y="13370"/>
                </a:lnTo>
                <a:lnTo>
                  <a:pt x="50050" y="13350"/>
                </a:lnTo>
                <a:lnTo>
                  <a:pt x="50010" y="13350"/>
                </a:lnTo>
                <a:lnTo>
                  <a:pt x="49950" y="13370"/>
                </a:lnTo>
                <a:lnTo>
                  <a:pt x="49890" y="13400"/>
                </a:lnTo>
                <a:lnTo>
                  <a:pt x="49790" y="13510"/>
                </a:lnTo>
                <a:lnTo>
                  <a:pt x="49770" y="13550"/>
                </a:lnTo>
                <a:lnTo>
                  <a:pt x="49720" y="13670"/>
                </a:lnTo>
                <a:lnTo>
                  <a:pt x="49710" y="13700"/>
                </a:lnTo>
                <a:lnTo>
                  <a:pt x="49680" y="13730"/>
                </a:lnTo>
                <a:lnTo>
                  <a:pt x="49640" y="13760"/>
                </a:lnTo>
                <a:lnTo>
                  <a:pt x="49540" y="13790"/>
                </a:lnTo>
                <a:lnTo>
                  <a:pt x="49490" y="13820"/>
                </a:lnTo>
                <a:lnTo>
                  <a:pt x="49450" y="13850"/>
                </a:lnTo>
                <a:lnTo>
                  <a:pt x="49440" y="13870"/>
                </a:lnTo>
                <a:lnTo>
                  <a:pt x="49420" y="13930"/>
                </a:lnTo>
                <a:lnTo>
                  <a:pt x="49410" y="13990"/>
                </a:lnTo>
                <a:lnTo>
                  <a:pt x="49400" y="14250"/>
                </a:lnTo>
                <a:lnTo>
                  <a:pt x="49400" y="14310"/>
                </a:lnTo>
                <a:lnTo>
                  <a:pt x="49390" y="14370"/>
                </a:lnTo>
                <a:lnTo>
                  <a:pt x="49360" y="14410"/>
                </a:lnTo>
                <a:lnTo>
                  <a:pt x="49280" y="14500"/>
                </a:lnTo>
                <a:lnTo>
                  <a:pt x="49250" y="14530"/>
                </a:lnTo>
                <a:lnTo>
                  <a:pt x="49140" y="14580"/>
                </a:lnTo>
                <a:lnTo>
                  <a:pt x="49060" y="14590"/>
                </a:lnTo>
                <a:lnTo>
                  <a:pt x="48990" y="14580"/>
                </a:lnTo>
                <a:lnTo>
                  <a:pt x="48840" y="14520"/>
                </a:lnTo>
                <a:lnTo>
                  <a:pt x="48660" y="14410"/>
                </a:lnTo>
                <a:lnTo>
                  <a:pt x="48590" y="14360"/>
                </a:lnTo>
                <a:lnTo>
                  <a:pt x="48550" y="14330"/>
                </a:lnTo>
                <a:lnTo>
                  <a:pt x="48490" y="14320"/>
                </a:lnTo>
                <a:lnTo>
                  <a:pt x="48380" y="14300"/>
                </a:lnTo>
                <a:lnTo>
                  <a:pt x="48320" y="14280"/>
                </a:lnTo>
                <a:lnTo>
                  <a:pt x="48300" y="14270"/>
                </a:lnTo>
                <a:lnTo>
                  <a:pt x="48230" y="14230"/>
                </a:lnTo>
                <a:lnTo>
                  <a:pt x="48180" y="14210"/>
                </a:lnTo>
                <a:lnTo>
                  <a:pt x="48040" y="14180"/>
                </a:lnTo>
                <a:lnTo>
                  <a:pt x="47980" y="14170"/>
                </a:lnTo>
                <a:lnTo>
                  <a:pt x="47940" y="14150"/>
                </a:lnTo>
                <a:lnTo>
                  <a:pt x="47890" y="14110"/>
                </a:lnTo>
                <a:lnTo>
                  <a:pt x="47750" y="14060"/>
                </a:lnTo>
                <a:lnTo>
                  <a:pt x="47640" y="13990"/>
                </a:lnTo>
                <a:lnTo>
                  <a:pt x="47580" y="13970"/>
                </a:lnTo>
                <a:lnTo>
                  <a:pt x="47400" y="13940"/>
                </a:lnTo>
                <a:lnTo>
                  <a:pt x="47340" y="13920"/>
                </a:lnTo>
                <a:lnTo>
                  <a:pt x="47210" y="13860"/>
                </a:lnTo>
                <a:lnTo>
                  <a:pt x="47090" y="13830"/>
                </a:lnTo>
                <a:lnTo>
                  <a:pt x="47030" y="13830"/>
                </a:lnTo>
                <a:lnTo>
                  <a:pt x="46940" y="13860"/>
                </a:lnTo>
                <a:lnTo>
                  <a:pt x="46910" y="13890"/>
                </a:lnTo>
                <a:lnTo>
                  <a:pt x="46830" y="13980"/>
                </a:lnTo>
                <a:lnTo>
                  <a:pt x="46810" y="14020"/>
                </a:lnTo>
                <a:lnTo>
                  <a:pt x="46800" y="14050"/>
                </a:lnTo>
                <a:lnTo>
                  <a:pt x="46780" y="14220"/>
                </a:lnTo>
                <a:lnTo>
                  <a:pt x="46770" y="14250"/>
                </a:lnTo>
                <a:lnTo>
                  <a:pt x="46740" y="14290"/>
                </a:lnTo>
                <a:lnTo>
                  <a:pt x="46710" y="14320"/>
                </a:lnTo>
                <a:lnTo>
                  <a:pt x="46670" y="14330"/>
                </a:lnTo>
                <a:lnTo>
                  <a:pt x="46600" y="14320"/>
                </a:lnTo>
                <a:lnTo>
                  <a:pt x="46540" y="14310"/>
                </a:lnTo>
                <a:lnTo>
                  <a:pt x="46470" y="14290"/>
                </a:lnTo>
                <a:lnTo>
                  <a:pt x="46380" y="14220"/>
                </a:lnTo>
                <a:lnTo>
                  <a:pt x="46270" y="14180"/>
                </a:lnTo>
                <a:lnTo>
                  <a:pt x="46160" y="14100"/>
                </a:lnTo>
                <a:lnTo>
                  <a:pt x="46060" y="14070"/>
                </a:lnTo>
                <a:lnTo>
                  <a:pt x="46020" y="14050"/>
                </a:lnTo>
                <a:lnTo>
                  <a:pt x="45900" y="13940"/>
                </a:lnTo>
                <a:lnTo>
                  <a:pt x="45840" y="13880"/>
                </a:lnTo>
                <a:lnTo>
                  <a:pt x="45740" y="13800"/>
                </a:lnTo>
                <a:lnTo>
                  <a:pt x="45700" y="13760"/>
                </a:lnTo>
                <a:lnTo>
                  <a:pt x="45620" y="13670"/>
                </a:lnTo>
                <a:lnTo>
                  <a:pt x="45520" y="13640"/>
                </a:lnTo>
                <a:lnTo>
                  <a:pt x="45410" y="13610"/>
                </a:lnTo>
                <a:lnTo>
                  <a:pt x="45360" y="13600"/>
                </a:lnTo>
                <a:lnTo>
                  <a:pt x="45310" y="13570"/>
                </a:lnTo>
                <a:lnTo>
                  <a:pt x="45230" y="13480"/>
                </a:lnTo>
                <a:lnTo>
                  <a:pt x="45200" y="13440"/>
                </a:lnTo>
                <a:lnTo>
                  <a:pt x="45190" y="13410"/>
                </a:lnTo>
                <a:lnTo>
                  <a:pt x="45170" y="13240"/>
                </a:lnTo>
                <a:lnTo>
                  <a:pt x="45150" y="13190"/>
                </a:lnTo>
                <a:lnTo>
                  <a:pt x="45120" y="13120"/>
                </a:lnTo>
                <a:lnTo>
                  <a:pt x="45110" y="13060"/>
                </a:lnTo>
                <a:lnTo>
                  <a:pt x="44910" y="12950"/>
                </a:lnTo>
                <a:lnTo>
                  <a:pt x="44750" y="12840"/>
                </a:lnTo>
                <a:lnTo>
                  <a:pt x="44660" y="12790"/>
                </a:lnTo>
                <a:lnTo>
                  <a:pt x="44580" y="12720"/>
                </a:lnTo>
                <a:lnTo>
                  <a:pt x="44460" y="12630"/>
                </a:lnTo>
                <a:lnTo>
                  <a:pt x="44330" y="12520"/>
                </a:lnTo>
                <a:lnTo>
                  <a:pt x="44050" y="12230"/>
                </a:lnTo>
                <a:lnTo>
                  <a:pt x="43980" y="12160"/>
                </a:lnTo>
                <a:lnTo>
                  <a:pt x="43920" y="12130"/>
                </a:lnTo>
                <a:lnTo>
                  <a:pt x="43800" y="12080"/>
                </a:lnTo>
                <a:lnTo>
                  <a:pt x="43720" y="12060"/>
                </a:lnTo>
                <a:lnTo>
                  <a:pt x="43630" y="12050"/>
                </a:lnTo>
                <a:lnTo>
                  <a:pt x="43370" y="12040"/>
                </a:lnTo>
                <a:lnTo>
                  <a:pt x="43310" y="12030"/>
                </a:lnTo>
                <a:lnTo>
                  <a:pt x="43190" y="11990"/>
                </a:lnTo>
                <a:lnTo>
                  <a:pt x="43140" y="11960"/>
                </a:lnTo>
                <a:lnTo>
                  <a:pt x="43090" y="11930"/>
                </a:lnTo>
                <a:lnTo>
                  <a:pt x="42920" y="11800"/>
                </a:lnTo>
                <a:lnTo>
                  <a:pt x="42760" y="11720"/>
                </a:lnTo>
                <a:lnTo>
                  <a:pt x="42640" y="11640"/>
                </a:lnTo>
                <a:lnTo>
                  <a:pt x="42570" y="11790"/>
                </a:lnTo>
                <a:lnTo>
                  <a:pt x="42540" y="11830"/>
                </a:lnTo>
                <a:lnTo>
                  <a:pt x="42500" y="11890"/>
                </a:lnTo>
                <a:lnTo>
                  <a:pt x="42470" y="11930"/>
                </a:lnTo>
                <a:lnTo>
                  <a:pt x="42460" y="11980"/>
                </a:lnTo>
                <a:lnTo>
                  <a:pt x="42440" y="12120"/>
                </a:lnTo>
                <a:lnTo>
                  <a:pt x="42430" y="12170"/>
                </a:lnTo>
                <a:lnTo>
                  <a:pt x="42410" y="12190"/>
                </a:lnTo>
                <a:lnTo>
                  <a:pt x="42390" y="12220"/>
                </a:lnTo>
                <a:lnTo>
                  <a:pt x="42300" y="12310"/>
                </a:lnTo>
                <a:lnTo>
                  <a:pt x="42260" y="12330"/>
                </a:lnTo>
                <a:lnTo>
                  <a:pt x="42180" y="12350"/>
                </a:lnTo>
                <a:lnTo>
                  <a:pt x="42140" y="12370"/>
                </a:lnTo>
                <a:lnTo>
                  <a:pt x="42070" y="12430"/>
                </a:lnTo>
                <a:lnTo>
                  <a:pt x="41950" y="12500"/>
                </a:lnTo>
                <a:lnTo>
                  <a:pt x="41840" y="12580"/>
                </a:lnTo>
                <a:lnTo>
                  <a:pt x="41800" y="12610"/>
                </a:lnTo>
                <a:lnTo>
                  <a:pt x="41770" y="12650"/>
                </a:lnTo>
                <a:lnTo>
                  <a:pt x="41730" y="12770"/>
                </a:lnTo>
                <a:lnTo>
                  <a:pt x="41690" y="12820"/>
                </a:lnTo>
                <a:lnTo>
                  <a:pt x="41670" y="12860"/>
                </a:lnTo>
                <a:lnTo>
                  <a:pt x="41660" y="12910"/>
                </a:lnTo>
                <a:lnTo>
                  <a:pt x="41640" y="13050"/>
                </a:lnTo>
                <a:lnTo>
                  <a:pt x="41630" y="13100"/>
                </a:lnTo>
                <a:lnTo>
                  <a:pt x="41620" y="13120"/>
                </a:lnTo>
                <a:lnTo>
                  <a:pt x="41560" y="13180"/>
                </a:lnTo>
                <a:lnTo>
                  <a:pt x="41510" y="13250"/>
                </a:lnTo>
                <a:lnTo>
                  <a:pt x="41450" y="13300"/>
                </a:lnTo>
                <a:lnTo>
                  <a:pt x="41390" y="13410"/>
                </a:lnTo>
                <a:lnTo>
                  <a:pt x="41330" y="13480"/>
                </a:lnTo>
                <a:lnTo>
                  <a:pt x="41170" y="13640"/>
                </a:lnTo>
                <a:lnTo>
                  <a:pt x="41100" y="13700"/>
                </a:lnTo>
                <a:lnTo>
                  <a:pt x="41000" y="13770"/>
                </a:lnTo>
                <a:lnTo>
                  <a:pt x="40940" y="13820"/>
                </a:lnTo>
                <a:lnTo>
                  <a:pt x="40890" y="13840"/>
                </a:lnTo>
                <a:lnTo>
                  <a:pt x="40830" y="13850"/>
                </a:lnTo>
                <a:lnTo>
                  <a:pt x="40740" y="13860"/>
                </a:lnTo>
                <a:lnTo>
                  <a:pt x="40250" y="13850"/>
                </a:lnTo>
                <a:lnTo>
                  <a:pt x="40160" y="13860"/>
                </a:lnTo>
                <a:lnTo>
                  <a:pt x="40110" y="13870"/>
                </a:lnTo>
                <a:lnTo>
                  <a:pt x="40070" y="13900"/>
                </a:lnTo>
                <a:lnTo>
                  <a:pt x="40020" y="13940"/>
                </a:lnTo>
                <a:lnTo>
                  <a:pt x="39960" y="13990"/>
                </a:lnTo>
                <a:lnTo>
                  <a:pt x="39910" y="14060"/>
                </a:lnTo>
                <a:lnTo>
                  <a:pt x="39860" y="14120"/>
                </a:lnTo>
                <a:lnTo>
                  <a:pt x="39840" y="14170"/>
                </a:lnTo>
                <a:lnTo>
                  <a:pt x="39810" y="14260"/>
                </a:lnTo>
                <a:lnTo>
                  <a:pt x="39760" y="14340"/>
                </a:lnTo>
                <a:lnTo>
                  <a:pt x="39760" y="14370"/>
                </a:lnTo>
                <a:lnTo>
                  <a:pt x="39540" y="14460"/>
                </a:lnTo>
                <a:lnTo>
                  <a:pt x="39430" y="14530"/>
                </a:lnTo>
                <a:lnTo>
                  <a:pt x="39370" y="14540"/>
                </a:lnTo>
                <a:lnTo>
                  <a:pt x="39160" y="14580"/>
                </a:lnTo>
                <a:lnTo>
                  <a:pt x="38910" y="14650"/>
                </a:lnTo>
                <a:lnTo>
                  <a:pt x="38840" y="14660"/>
                </a:lnTo>
                <a:lnTo>
                  <a:pt x="38740" y="14670"/>
                </a:lnTo>
                <a:lnTo>
                  <a:pt x="38340" y="14690"/>
                </a:lnTo>
                <a:lnTo>
                  <a:pt x="38300" y="14680"/>
                </a:lnTo>
                <a:lnTo>
                  <a:pt x="38250" y="14650"/>
                </a:lnTo>
                <a:lnTo>
                  <a:pt x="38150" y="14520"/>
                </a:lnTo>
                <a:lnTo>
                  <a:pt x="38140" y="14490"/>
                </a:lnTo>
                <a:lnTo>
                  <a:pt x="38130" y="14430"/>
                </a:lnTo>
                <a:lnTo>
                  <a:pt x="38120" y="14240"/>
                </a:lnTo>
                <a:lnTo>
                  <a:pt x="38110" y="14180"/>
                </a:lnTo>
                <a:lnTo>
                  <a:pt x="38090" y="14130"/>
                </a:lnTo>
                <a:lnTo>
                  <a:pt x="38060" y="14090"/>
                </a:lnTo>
                <a:lnTo>
                  <a:pt x="38040" y="14080"/>
                </a:lnTo>
                <a:lnTo>
                  <a:pt x="37980" y="14080"/>
                </a:lnTo>
                <a:lnTo>
                  <a:pt x="37880" y="14090"/>
                </a:lnTo>
                <a:lnTo>
                  <a:pt x="37810" y="14120"/>
                </a:lnTo>
                <a:lnTo>
                  <a:pt x="37740" y="14160"/>
                </a:lnTo>
                <a:lnTo>
                  <a:pt x="37720" y="14180"/>
                </a:lnTo>
                <a:lnTo>
                  <a:pt x="37660" y="14190"/>
                </a:lnTo>
                <a:lnTo>
                  <a:pt x="37600" y="14200"/>
                </a:lnTo>
                <a:lnTo>
                  <a:pt x="37500" y="14200"/>
                </a:lnTo>
                <a:lnTo>
                  <a:pt x="37320" y="14180"/>
                </a:lnTo>
                <a:lnTo>
                  <a:pt x="37150" y="14200"/>
                </a:lnTo>
                <a:lnTo>
                  <a:pt x="37070" y="14210"/>
                </a:lnTo>
                <a:lnTo>
                  <a:pt x="37010" y="14190"/>
                </a:lnTo>
                <a:lnTo>
                  <a:pt x="36960" y="14140"/>
                </a:lnTo>
                <a:lnTo>
                  <a:pt x="36920" y="14120"/>
                </a:lnTo>
                <a:lnTo>
                  <a:pt x="36840" y="14110"/>
                </a:lnTo>
                <a:lnTo>
                  <a:pt x="36750" y="14110"/>
                </a:lnTo>
                <a:lnTo>
                  <a:pt x="36580" y="14150"/>
                </a:lnTo>
                <a:lnTo>
                  <a:pt x="36550" y="14080"/>
                </a:lnTo>
                <a:lnTo>
                  <a:pt x="36510" y="14030"/>
                </a:lnTo>
                <a:lnTo>
                  <a:pt x="36470" y="14000"/>
                </a:lnTo>
                <a:lnTo>
                  <a:pt x="36370" y="13960"/>
                </a:lnTo>
                <a:lnTo>
                  <a:pt x="36330" y="13940"/>
                </a:lnTo>
                <a:lnTo>
                  <a:pt x="36240" y="13860"/>
                </a:lnTo>
                <a:lnTo>
                  <a:pt x="36210" y="13820"/>
                </a:lnTo>
                <a:lnTo>
                  <a:pt x="36190" y="13770"/>
                </a:lnTo>
                <a:lnTo>
                  <a:pt x="36160" y="13600"/>
                </a:lnTo>
                <a:lnTo>
                  <a:pt x="36140" y="13550"/>
                </a:lnTo>
                <a:lnTo>
                  <a:pt x="36040" y="13420"/>
                </a:lnTo>
                <a:lnTo>
                  <a:pt x="36000" y="13370"/>
                </a:lnTo>
                <a:lnTo>
                  <a:pt x="35970" y="13340"/>
                </a:lnTo>
                <a:lnTo>
                  <a:pt x="35930" y="13220"/>
                </a:lnTo>
                <a:lnTo>
                  <a:pt x="35860" y="13110"/>
                </a:lnTo>
                <a:lnTo>
                  <a:pt x="35810" y="12980"/>
                </a:lnTo>
                <a:lnTo>
                  <a:pt x="35740" y="12870"/>
                </a:lnTo>
                <a:lnTo>
                  <a:pt x="35700" y="12750"/>
                </a:lnTo>
                <a:lnTo>
                  <a:pt x="35630" y="12640"/>
                </a:lnTo>
                <a:lnTo>
                  <a:pt x="35580" y="12520"/>
                </a:lnTo>
                <a:lnTo>
                  <a:pt x="35530" y="12430"/>
                </a:lnTo>
                <a:lnTo>
                  <a:pt x="35470" y="12290"/>
                </a:lnTo>
                <a:lnTo>
                  <a:pt x="35410" y="12200"/>
                </a:lnTo>
                <a:lnTo>
                  <a:pt x="35390" y="12150"/>
                </a:lnTo>
                <a:lnTo>
                  <a:pt x="35360" y="12060"/>
                </a:lnTo>
                <a:lnTo>
                  <a:pt x="35290" y="11940"/>
                </a:lnTo>
                <a:lnTo>
                  <a:pt x="35130" y="11360"/>
                </a:lnTo>
                <a:lnTo>
                  <a:pt x="35110" y="11330"/>
                </a:lnTo>
                <a:lnTo>
                  <a:pt x="35050" y="11240"/>
                </a:lnTo>
                <a:lnTo>
                  <a:pt x="35000" y="11140"/>
                </a:lnTo>
                <a:lnTo>
                  <a:pt x="34960" y="11060"/>
                </a:lnTo>
                <a:lnTo>
                  <a:pt x="35040" y="10990"/>
                </a:lnTo>
                <a:lnTo>
                  <a:pt x="35120" y="10920"/>
                </a:lnTo>
                <a:lnTo>
                  <a:pt x="35180" y="10860"/>
                </a:lnTo>
                <a:lnTo>
                  <a:pt x="35240" y="10810"/>
                </a:lnTo>
                <a:lnTo>
                  <a:pt x="35330" y="10700"/>
                </a:lnTo>
                <a:lnTo>
                  <a:pt x="35360" y="10660"/>
                </a:lnTo>
                <a:lnTo>
                  <a:pt x="35370" y="10610"/>
                </a:lnTo>
                <a:lnTo>
                  <a:pt x="35420" y="10380"/>
                </a:lnTo>
                <a:lnTo>
                  <a:pt x="35430" y="10280"/>
                </a:lnTo>
                <a:lnTo>
                  <a:pt x="35440" y="10070"/>
                </a:lnTo>
                <a:lnTo>
                  <a:pt x="35450" y="9960"/>
                </a:lnTo>
                <a:lnTo>
                  <a:pt x="35490" y="9770"/>
                </a:lnTo>
                <a:lnTo>
                  <a:pt x="35500" y="9720"/>
                </a:lnTo>
                <a:lnTo>
                  <a:pt x="35520" y="9700"/>
                </a:lnTo>
                <a:lnTo>
                  <a:pt x="35600" y="9610"/>
                </a:lnTo>
                <a:lnTo>
                  <a:pt x="35630" y="9590"/>
                </a:lnTo>
                <a:lnTo>
                  <a:pt x="35650" y="9580"/>
                </a:lnTo>
                <a:lnTo>
                  <a:pt x="35680" y="9580"/>
                </a:lnTo>
                <a:lnTo>
                  <a:pt x="35720" y="9580"/>
                </a:lnTo>
                <a:lnTo>
                  <a:pt x="35830" y="9630"/>
                </a:lnTo>
                <a:lnTo>
                  <a:pt x="35900" y="9630"/>
                </a:lnTo>
                <a:lnTo>
                  <a:pt x="35930" y="9620"/>
                </a:lnTo>
                <a:lnTo>
                  <a:pt x="35980" y="9590"/>
                </a:lnTo>
                <a:lnTo>
                  <a:pt x="36090" y="9540"/>
                </a:lnTo>
                <a:lnTo>
                  <a:pt x="36130" y="9510"/>
                </a:lnTo>
                <a:lnTo>
                  <a:pt x="36150" y="9490"/>
                </a:lnTo>
                <a:lnTo>
                  <a:pt x="36160" y="9460"/>
                </a:lnTo>
                <a:lnTo>
                  <a:pt x="36170" y="9400"/>
                </a:lnTo>
                <a:lnTo>
                  <a:pt x="36170" y="9310"/>
                </a:lnTo>
                <a:lnTo>
                  <a:pt x="36150" y="9250"/>
                </a:lnTo>
                <a:lnTo>
                  <a:pt x="36140" y="9230"/>
                </a:lnTo>
                <a:lnTo>
                  <a:pt x="36110" y="9180"/>
                </a:lnTo>
                <a:lnTo>
                  <a:pt x="36090" y="9140"/>
                </a:lnTo>
                <a:lnTo>
                  <a:pt x="36080" y="9090"/>
                </a:lnTo>
                <a:lnTo>
                  <a:pt x="36080" y="9040"/>
                </a:lnTo>
                <a:lnTo>
                  <a:pt x="36080" y="9020"/>
                </a:lnTo>
                <a:lnTo>
                  <a:pt x="36110" y="8980"/>
                </a:lnTo>
                <a:lnTo>
                  <a:pt x="36190" y="8870"/>
                </a:lnTo>
                <a:lnTo>
                  <a:pt x="36240" y="8830"/>
                </a:lnTo>
                <a:lnTo>
                  <a:pt x="36260" y="8790"/>
                </a:lnTo>
                <a:lnTo>
                  <a:pt x="36310" y="8670"/>
                </a:lnTo>
                <a:lnTo>
                  <a:pt x="36370" y="8580"/>
                </a:lnTo>
                <a:lnTo>
                  <a:pt x="36380" y="8550"/>
                </a:lnTo>
                <a:lnTo>
                  <a:pt x="36390" y="8460"/>
                </a:lnTo>
                <a:lnTo>
                  <a:pt x="36400" y="8330"/>
                </a:lnTo>
                <a:lnTo>
                  <a:pt x="36390" y="8220"/>
                </a:lnTo>
                <a:lnTo>
                  <a:pt x="36360" y="8050"/>
                </a:lnTo>
                <a:lnTo>
                  <a:pt x="36360" y="8000"/>
                </a:lnTo>
                <a:lnTo>
                  <a:pt x="36370" y="7920"/>
                </a:lnTo>
                <a:lnTo>
                  <a:pt x="36400" y="7830"/>
                </a:lnTo>
                <a:lnTo>
                  <a:pt x="36420" y="7780"/>
                </a:lnTo>
                <a:lnTo>
                  <a:pt x="36450" y="7750"/>
                </a:lnTo>
                <a:lnTo>
                  <a:pt x="36490" y="7720"/>
                </a:lnTo>
                <a:lnTo>
                  <a:pt x="36540" y="7700"/>
                </a:lnTo>
                <a:lnTo>
                  <a:pt x="36560" y="7700"/>
                </a:lnTo>
                <a:lnTo>
                  <a:pt x="36610" y="7710"/>
                </a:lnTo>
                <a:lnTo>
                  <a:pt x="36680" y="7770"/>
                </a:lnTo>
                <a:lnTo>
                  <a:pt x="36940" y="7940"/>
                </a:lnTo>
                <a:lnTo>
                  <a:pt x="37000" y="7990"/>
                </a:lnTo>
                <a:lnTo>
                  <a:pt x="37040" y="8020"/>
                </a:lnTo>
                <a:lnTo>
                  <a:pt x="37140" y="8050"/>
                </a:lnTo>
                <a:lnTo>
                  <a:pt x="37230" y="8110"/>
                </a:lnTo>
                <a:lnTo>
                  <a:pt x="37280" y="8130"/>
                </a:lnTo>
                <a:lnTo>
                  <a:pt x="37360" y="8150"/>
                </a:lnTo>
                <a:lnTo>
                  <a:pt x="37490" y="8150"/>
                </a:lnTo>
                <a:lnTo>
                  <a:pt x="37580" y="8140"/>
                </a:lnTo>
                <a:lnTo>
                  <a:pt x="37640" y="8120"/>
                </a:lnTo>
                <a:lnTo>
                  <a:pt x="37700" y="8090"/>
                </a:lnTo>
                <a:lnTo>
                  <a:pt x="37750" y="8050"/>
                </a:lnTo>
                <a:lnTo>
                  <a:pt x="37810" y="7980"/>
                </a:lnTo>
                <a:lnTo>
                  <a:pt x="37840" y="7930"/>
                </a:lnTo>
                <a:lnTo>
                  <a:pt x="37870" y="7840"/>
                </a:lnTo>
                <a:lnTo>
                  <a:pt x="37890" y="7670"/>
                </a:lnTo>
                <a:lnTo>
                  <a:pt x="37900" y="7620"/>
                </a:lnTo>
                <a:lnTo>
                  <a:pt x="37920" y="7590"/>
                </a:lnTo>
                <a:lnTo>
                  <a:pt x="37960" y="7520"/>
                </a:lnTo>
                <a:lnTo>
                  <a:pt x="38010" y="7380"/>
                </a:lnTo>
                <a:lnTo>
                  <a:pt x="38040" y="7340"/>
                </a:lnTo>
                <a:lnTo>
                  <a:pt x="38140" y="7240"/>
                </a:lnTo>
                <a:lnTo>
                  <a:pt x="38180" y="7220"/>
                </a:lnTo>
                <a:lnTo>
                  <a:pt x="38280" y="7180"/>
                </a:lnTo>
                <a:lnTo>
                  <a:pt x="38320" y="7160"/>
                </a:lnTo>
                <a:lnTo>
                  <a:pt x="38420" y="7060"/>
                </a:lnTo>
                <a:lnTo>
                  <a:pt x="38490" y="6960"/>
                </a:lnTo>
                <a:lnTo>
                  <a:pt x="38550" y="6900"/>
                </a:lnTo>
                <a:lnTo>
                  <a:pt x="38600" y="6870"/>
                </a:lnTo>
                <a:lnTo>
                  <a:pt x="38720" y="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